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2313602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 </a:t>
            </a:r>
            <a:b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«СОШ №8 г.Юрги»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Канина К.С.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Как вы думаете, мы уже всё узнали про заглавную букву?</a:t>
            </a:r>
          </a:p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 Над чем нужно еще поработать?</a:t>
            </a:r>
          </a:p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Что вам удалось лучше всего?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wnlbv.narod.ru/pisar3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33056"/>
            <a:ext cx="2005150" cy="292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kel.fotosbase.ru/img-q5y5x5n4g40414n5d4r4q2k5w5s5s4b4o4h5o4v2l4l4m5/tw_files2/urls_36/5/d-4479/4479_html_4efc45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0"/>
            <a:ext cx="4081529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15616" y="0"/>
            <a:ext cx="7272808" cy="40050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algn="ctr"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polina-anatolevna.nethouse.ru/static/img/0000/0006/3238/63238072.seq1a9ynrv.W6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17032"/>
            <a:ext cx="4267133" cy="3567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6491064" cy="5174035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заглавной буквы, без сомненья,</a:t>
            </a: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Начинаем предложенье,</a:t>
            </a: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Имя мамы, папы, дочки,</a:t>
            </a: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выделить их в строчке.</a:t>
            </a: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Буквы пишем аккуратно,</a:t>
            </a: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было всем понятно.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ds04.infourok.ru/uploads/ex/0cd0/00058b0f-2e592da4/hello_html_2e5e5e3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476" y="2060848"/>
            <a:ext cx="2786524" cy="3870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1328"/>
            <a:ext cx="84352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Ля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Лидер 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Ложь человека не красит.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Минутка чистописания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alladozh.ucoz.net/Clipart0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227934"/>
            <a:ext cx="3506755" cy="263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7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91264" cy="178621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Правописание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заглавной буквы.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static3.depositphotos.com/1005091/225/v/450/depositphotos_2259986-stock-illustration-pupil-with-book-vector-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1824" y="4293096"/>
            <a:ext cx="2154520" cy="2564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4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крыльца лежит шарик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У крыльца лежит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Шарик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Шарик-шарик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4818" name="Picture 2" descr="http://4.bp.blogspot.com/-82rg4q-7XTM/VQQYeUlojKI/AAAAAAAAO1k/h7oFV9gRDA4/s1600/okulmalzemeleri_forumgazel%2B(15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606187"/>
            <a:ext cx="2887539" cy="3251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двери висит замок.</a:t>
            </a:r>
          </a:p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его открыть бы мог?</a:t>
            </a:r>
          </a:p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Повертели, покрутили,</a:t>
            </a:r>
          </a:p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Потянули и – открыли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Физкультминутка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img1.liveinternet.ru/images/attach/c/2/69/490/69490727_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8335" y="4221088"/>
            <a:ext cx="1795665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Дружoк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Китай,  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Дoн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Дюймoвочка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Пушкин, Казань, Мурка, Дунай ,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Вoлга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Маршак, Бурёнка,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Айбoлит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Рoссия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Вoлгoград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Бартo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Незнайка,,Франция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 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Саратoв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img0.liveinternet.ru/images/attach/c/11/114/557/114557586______2x__8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572287"/>
            <a:ext cx="3096344" cy="2285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парты- Фамилии…….</a:t>
            </a:r>
          </a:p>
          <a:p>
            <a:pPr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парты -Клички животных…….</a:t>
            </a:r>
          </a:p>
          <a:p>
            <a:pPr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парты -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Гoрoда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….</a:t>
            </a:r>
          </a:p>
          <a:p>
            <a:pPr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парты -Страны……</a:t>
            </a:r>
          </a:p>
          <a:p>
            <a:pPr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парты - Реки…..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Выписать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слова: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schoolnezabudka.at.ua/RAZNOE2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1524" y="2924943"/>
            <a:ext cx="3072701" cy="3933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332656"/>
            <a:ext cx="8147248" cy="6264696"/>
          </a:xfrm>
        </p:spPr>
        <p:txBody>
          <a:bodyPr/>
          <a:lstStyle/>
          <a:p>
            <a:pPr>
              <a:buNone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мы узнали сегодня на уроке?</a:t>
            </a:r>
          </a:p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Смогли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с вами  достичь цели- вспомнить, когда пишется заглавная буква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Какие же слова пишутся с заглавной буквы?</a:t>
            </a:r>
          </a:p>
          <a:p>
            <a:pPr>
              <a:buFontTx/>
              <a:buChar char="-"/>
            </a:pP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https://multiurok.ru/img/182813/image_588387dcecbe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793448"/>
            <a:ext cx="2123728" cy="4064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81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Русский язык  2 класс</vt:lpstr>
      <vt:lpstr>Слайд 2</vt:lpstr>
      <vt:lpstr>Минутка чистописания</vt:lpstr>
      <vt:lpstr>  Тема: Правописание заглавной буквы. </vt:lpstr>
      <vt:lpstr> Шарик-шарик </vt:lpstr>
      <vt:lpstr>Физкультминутка </vt:lpstr>
      <vt:lpstr>Слайд 7</vt:lpstr>
      <vt:lpstr> Выписать слова: </vt:lpstr>
      <vt:lpstr> 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 2 класс</dc:title>
  <dc:creator>Кристина</dc:creator>
  <cp:lastModifiedBy>Кристина</cp:lastModifiedBy>
  <cp:revision>10</cp:revision>
  <dcterms:created xsi:type="dcterms:W3CDTF">2017-11-22T17:02:10Z</dcterms:created>
  <dcterms:modified xsi:type="dcterms:W3CDTF">2017-11-22T17:31:30Z</dcterms:modified>
</cp:coreProperties>
</file>